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A6C11-3D67-42AA-A62E-8BFB9199AFA7}" type="datetimeFigureOut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9CBF6-2438-41E2-85F6-D48757F7A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65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95D0D-4556-48F5-9669-F2F520A7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174F73-2179-4941-B2FB-C7B514AD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CEC4-A7F6-40C6-B3B6-9B24D9066810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61C413-AA9F-49E3-A8EA-BEDE2F2A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BE6CA4-0807-48CB-9ABA-B62D52E4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BE1-87B8-49AE-8581-89CE22271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91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BA9801-014C-4DA5-9F23-1F738906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6E2615-A076-47A3-A1A2-DC5FC14E2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E62C9-D6C7-479E-8804-95A42E49F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DC577-7EEB-4641-869B-13E0CE6EC000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F5979-0B34-467D-8354-DD62361D7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7F6C6-2598-4ED1-A907-741775E72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42BE1-87B8-49AE-8581-89CE22271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2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062DA84-1D7E-4F1B-9C94-9170F71C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950C8-F1D0-4A13-A856-933B28F0BB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50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30054C-6D26-4072-A47B-208CF204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02A96E-BF5D-43C9-B378-8ED7898372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9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B98DF37-E9C8-4B75-8466-86685D83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EC9890-985D-4F71-A3E0-7256A11443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9F22896-0228-4486-9502-31801F73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67F4FD-9F30-40A0-9B11-90CEEC2C7D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5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AF78BB-D04B-4EB2-B604-02160FE0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0B7F85-89F4-4193-B33E-805B28F97B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6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B232B8C-0A25-4005-87C8-DB9F175E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FB984-C4EB-4315-A86D-37B0125050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8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9244989-1D60-4FF0-B40B-9A2E234E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4230FC-23B3-46A3-B481-7BC3878794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8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7D73F8D-5CAF-4B52-8772-833F28CC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F7C71-3B9E-4559-91FD-1EA023F80A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8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C9CCCC7-2F49-4F58-BD70-2391DA1A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3A12FA-61AA-4988-B8FC-DC9C61E252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6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BC0B77-EC4F-47E6-B476-CE9E8FBB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97BD6B-B6E3-4DF8-A3C6-AA335D344C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2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F16AD2-36A9-455C-A3EC-38A7E9D5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8B618-FE43-4DA9-A2E4-B95DD2365E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81FC330-8B72-4E74-909C-06D12C4F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1CD68-1941-4DBC-84B3-28E541A2FC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686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5AB5F9-C4BC-4AE9-BC33-416BA2A3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CF16E-D5D5-43D5-9D28-030D5E64F0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2D32EFF-76C6-4C2B-8091-1E3D1B7A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4AF5EF-0F4C-42DA-9E80-9391B1B3FF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13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BE7ECA6-CE34-4025-9CB3-20B4660F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01D972-93EE-4EA0-92F8-C22855D512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test">
            <a:hlinkClick r:id="" action="ppaction://media"/>
            <a:extLst>
              <a:ext uri="{FF2B5EF4-FFF2-40B4-BE49-F238E27FC236}">
                <a16:creationId xmlns:a16="http://schemas.microsoft.com/office/drawing/2014/main" id="{E5EC7C6C-8094-4270-953D-5D161B19A3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110" y="1745522"/>
            <a:ext cx="7154571" cy="347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9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501904A-F7E4-4119-B7C7-530842CF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F2C591-7BBD-45B4-B80B-69EB9C86D4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0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0BDF46-C4C2-4172-BC42-58067114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4D914-0F07-4F36-BDBF-A7391D94BF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4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1F1290-C066-41BA-A3B9-2F9936A6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16FE82-587E-4C33-91F4-6B2EE290CD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54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C6DCD3-4A09-41EC-A3DE-0C2C0320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0BA080-BECE-4C26-8717-E01D51E963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76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C84612-B23C-4A1E-AA8F-9580F32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D8512-9519-43C1-896D-5E4C28A88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31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E17C22-F680-4175-946A-E0DC02E0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77899-5A58-4AE0-806B-1D904377E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23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9DFE34-B767-4BC8-8FBA-FFB26717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84DFB2-3E14-495B-8CA8-9C76D61A51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1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542F0D0-32E6-4058-9D2C-F6CB4FBA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56BB33-EA5F-47BF-8C93-27A5C921A3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2939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16CEA6-DDB6-4F63-8C6D-F35E0C5E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5238E7-E6EA-47E5-BB57-4E6ECBB655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9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7B602D0-B57F-4E83-B6AD-763782D7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DDEF3-7779-4F72-B7E0-D2D552C499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44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E4530B2-9F82-4D33-BBB1-ABE01D0E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44E5C7-FD2B-4C65-BEB1-D0A43D1EB7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16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450599-F14F-420B-96A1-315A4873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0358-66EA-4B1F-8FAD-63EFA5B1C9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7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AD58883-3099-44D3-996A-E8C9E18C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9378CE-BBB7-4236-ABF3-6DB9F83A6A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0339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E1680F2-826C-42A8-9A64-728BACC1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ADA400-68EB-452D-8BB2-B4AA4DEE39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2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3D440DE-EE7B-4282-A308-F167A633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626428-5871-457B-BEE1-BC6888A6F2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504138-8ACE-434F-A17F-20F0E58CD6CB}"/>
              </a:ext>
            </a:extLst>
          </p:cNvPr>
          <p:cNvSpPr/>
          <p:nvPr/>
        </p:nvSpPr>
        <p:spPr>
          <a:xfrm>
            <a:off x="0" y="0"/>
            <a:ext cx="45719" cy="6979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118940-FFFF-41E6-9414-D713FB9E1BFF}"/>
              </a:ext>
            </a:extLst>
          </p:cNvPr>
          <p:cNvSpPr/>
          <p:nvPr/>
        </p:nvSpPr>
        <p:spPr>
          <a:xfrm rot="5400000">
            <a:off x="4516018" y="-4637315"/>
            <a:ext cx="186611" cy="9218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30246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C3E2EA-77DB-40B6-87EF-B563DFCC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7D6E1C-7365-48B6-A854-3325B0FC1F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8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B00FC0-1F89-41CF-9EDC-0AC42D5E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755DB9-D7D1-4826-8D9A-294A9FEC67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68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화면 슬라이드 쇼(4:3)</PresentationFormat>
  <Paragraphs>0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 Goan Ko</dc:creator>
  <cp:lastModifiedBy>Li Goan Ko</cp:lastModifiedBy>
  <cp:revision>6</cp:revision>
  <dcterms:created xsi:type="dcterms:W3CDTF">2018-04-15T19:43:38Z</dcterms:created>
  <dcterms:modified xsi:type="dcterms:W3CDTF">2018-04-15T19:50:46Z</dcterms:modified>
</cp:coreProperties>
</file>